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112年11月17日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11月17日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11月17日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11月17日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昨(16)日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今(17)日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今(17)日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今(17)日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今(17)日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